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60" r:id="rId7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141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4138A016-7D00-499F-A1C2-52BEFCD19C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13" y="8338"/>
            <a:ext cx="7546847" cy="1067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9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03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070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236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523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12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354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229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979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056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808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BA21-3A4F-40B1-BD0C-33EA53F39B9A}" type="datetimeFigureOut">
              <a:rPr lang="nb-NO" smtClean="0"/>
              <a:t>28.08.2025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9B659-AEF4-48EC-934C-434E006176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628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2">
            <a:extLst>
              <a:ext uri="{FF2B5EF4-FFF2-40B4-BE49-F238E27FC236}">
                <a16:creationId xmlns:a16="http://schemas.microsoft.com/office/drawing/2014/main" id="{40BCA9D4-28D5-4333-86CF-1EA1E58F0BBD}"/>
              </a:ext>
            </a:extLst>
          </p:cNvPr>
          <p:cNvSpPr txBox="1">
            <a:spLocks/>
          </p:cNvSpPr>
          <p:nvPr/>
        </p:nvSpPr>
        <p:spPr>
          <a:xfrm>
            <a:off x="759853" y="4768380"/>
            <a:ext cx="6014434" cy="34230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3755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1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6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2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77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3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88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44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nb-NO" sz="1600" b="1" dirty="0">
                <a:solidFill>
                  <a:schemeClr val="tx1"/>
                </a:solidFill>
              </a:rPr>
              <a:t>Velkommen til temakafé i Vik</a:t>
            </a:r>
          </a:p>
          <a:p>
            <a:pPr algn="l">
              <a:spcBef>
                <a:spcPts val="0"/>
              </a:spcBef>
            </a:pPr>
            <a:endParaRPr lang="nb-NO" sz="10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Temakafeen er et sosialt treff for kreftråka, </a:t>
            </a:r>
            <a:r>
              <a:rPr lang="nb-NO" sz="1400" dirty="0" err="1">
                <a:solidFill>
                  <a:schemeClr val="tx1"/>
                </a:solidFill>
              </a:rPr>
              <a:t>pårørande</a:t>
            </a:r>
            <a:r>
              <a:rPr lang="nb-NO" sz="1400" dirty="0">
                <a:solidFill>
                  <a:schemeClr val="tx1"/>
                </a:solidFill>
              </a:rPr>
              <a:t> og etterlatte. </a:t>
            </a: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Me vil ta opp ulike tema om kreft og det å leve med kreft, i tillegg til ulike kreative innslag. Kom innom for </a:t>
            </a:r>
            <a:r>
              <a:rPr lang="nb-NO" sz="1400" dirty="0" err="1">
                <a:solidFill>
                  <a:schemeClr val="tx1"/>
                </a:solidFill>
              </a:rPr>
              <a:t>ein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kaffi</a:t>
            </a:r>
            <a:r>
              <a:rPr lang="nb-NO" sz="1400" dirty="0">
                <a:solidFill>
                  <a:schemeClr val="tx1"/>
                </a:solidFill>
              </a:rPr>
              <a:t> eller tekopp, og høve til å møte andre som er eller har </a:t>
            </a:r>
            <a:r>
              <a:rPr lang="nb-NO" sz="1400" dirty="0" err="1">
                <a:solidFill>
                  <a:schemeClr val="tx1"/>
                </a:solidFill>
              </a:rPr>
              <a:t>vore</a:t>
            </a:r>
            <a:r>
              <a:rPr lang="nb-NO" sz="1400" dirty="0">
                <a:solidFill>
                  <a:schemeClr val="tx1"/>
                </a:solidFill>
              </a:rPr>
              <a:t> gjennom det same som deg. </a:t>
            </a: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Tilbudet er gratis!</a:t>
            </a:r>
            <a:endParaRPr lang="nb-NO" sz="14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nb-NO" sz="14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b="1" dirty="0">
                <a:solidFill>
                  <a:schemeClr val="tx1"/>
                </a:solidFill>
              </a:rPr>
              <a:t>Tema: Kva kan Vik Kommune tilby </a:t>
            </a:r>
            <a:r>
              <a:rPr lang="nb-NO" sz="1400" b="1" dirty="0" err="1">
                <a:solidFill>
                  <a:schemeClr val="tx1"/>
                </a:solidFill>
              </a:rPr>
              <a:t>innanfor</a:t>
            </a:r>
            <a:r>
              <a:rPr lang="nb-NO" sz="1400" b="1" dirty="0">
                <a:solidFill>
                  <a:schemeClr val="tx1"/>
                </a:solidFill>
              </a:rPr>
              <a:t> kreftomsorg?</a:t>
            </a:r>
            <a:endParaRPr lang="nb-NO" sz="14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b="1" dirty="0">
                <a:solidFill>
                  <a:schemeClr val="tx1"/>
                </a:solidFill>
              </a:rPr>
              <a:t>Dato: 25.09.2025 </a:t>
            </a:r>
            <a:r>
              <a:rPr lang="nb-NO" sz="1400" b="1" dirty="0" err="1">
                <a:solidFill>
                  <a:schemeClr val="tx1"/>
                </a:solidFill>
              </a:rPr>
              <a:t>kl</a:t>
            </a:r>
            <a:r>
              <a:rPr lang="nb-NO" sz="1400" b="1" dirty="0">
                <a:solidFill>
                  <a:schemeClr val="tx1"/>
                </a:solidFill>
              </a:rPr>
              <a:t> 18-19.30</a:t>
            </a:r>
          </a:p>
          <a:p>
            <a:pPr algn="l">
              <a:spcBef>
                <a:spcPts val="0"/>
              </a:spcBef>
            </a:pPr>
            <a:r>
              <a:rPr lang="nb-NO" sz="1400" b="1" dirty="0">
                <a:solidFill>
                  <a:schemeClr val="tx1"/>
                </a:solidFill>
              </a:rPr>
              <a:t>Stad: Allrommet på Vik Helse og </a:t>
            </a:r>
            <a:r>
              <a:rPr lang="nb-NO" sz="1400" b="1" dirty="0" err="1">
                <a:solidFill>
                  <a:schemeClr val="tx1"/>
                </a:solidFill>
              </a:rPr>
              <a:t>Omsorgsenter</a:t>
            </a:r>
            <a:r>
              <a:rPr lang="nb-NO" sz="1400" b="1" dirty="0">
                <a:solidFill>
                  <a:schemeClr val="tx1"/>
                </a:solidFill>
              </a:rPr>
              <a:t> (like </a:t>
            </a:r>
            <a:r>
              <a:rPr lang="nb-NO" sz="1400" b="1" dirty="0" err="1">
                <a:solidFill>
                  <a:schemeClr val="tx1"/>
                </a:solidFill>
              </a:rPr>
              <a:t>innanfor</a:t>
            </a:r>
            <a:r>
              <a:rPr lang="nb-NO" sz="1400" b="1" dirty="0">
                <a:solidFill>
                  <a:schemeClr val="tx1"/>
                </a:solidFill>
              </a:rPr>
              <a:t> </a:t>
            </a:r>
            <a:r>
              <a:rPr lang="nb-NO" sz="1400" b="1" dirty="0" err="1">
                <a:solidFill>
                  <a:schemeClr val="tx1"/>
                </a:solidFill>
              </a:rPr>
              <a:t>hovudinngangen</a:t>
            </a:r>
            <a:r>
              <a:rPr lang="nb-NO" sz="1400" b="1" dirty="0">
                <a:solidFill>
                  <a:schemeClr val="tx1"/>
                </a:solidFill>
              </a:rPr>
              <a:t>)</a:t>
            </a:r>
          </a:p>
          <a:p>
            <a:pPr algn="l">
              <a:spcBef>
                <a:spcPts val="0"/>
              </a:spcBef>
            </a:pPr>
            <a:endParaRPr lang="nb-NO" sz="14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Kontakt Kreftkoordinator Ellen T Harbakk på 576 98700  for </a:t>
            </a:r>
            <a:r>
              <a:rPr lang="nb-NO" sz="1400" dirty="0" err="1">
                <a:solidFill>
                  <a:schemeClr val="tx1"/>
                </a:solidFill>
              </a:rPr>
              <a:t>evt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meir</a:t>
            </a:r>
            <a:r>
              <a:rPr lang="nb-NO" sz="1400" dirty="0">
                <a:solidFill>
                  <a:schemeClr val="tx1"/>
                </a:solidFill>
              </a:rPr>
              <a:t> informasjon.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927B48F3-DD47-5C8E-24C4-55EE00246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227" y="9184662"/>
            <a:ext cx="4027667" cy="72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6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A6D196-B375-79D5-9E70-B3CBE215C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2">
            <a:extLst>
              <a:ext uri="{FF2B5EF4-FFF2-40B4-BE49-F238E27FC236}">
                <a16:creationId xmlns:a16="http://schemas.microsoft.com/office/drawing/2014/main" id="{E67D2105-0E9F-28A6-7CFB-4D063B55C3D2}"/>
              </a:ext>
            </a:extLst>
          </p:cNvPr>
          <p:cNvSpPr txBox="1">
            <a:spLocks/>
          </p:cNvSpPr>
          <p:nvPr/>
        </p:nvSpPr>
        <p:spPr>
          <a:xfrm>
            <a:off x="759853" y="4768380"/>
            <a:ext cx="6014434" cy="34230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3755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1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6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2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77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3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88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44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nb-NO" sz="1600" b="1" dirty="0">
                <a:solidFill>
                  <a:schemeClr val="tx1"/>
                </a:solidFill>
              </a:rPr>
              <a:t>Velkommen til temakafé i Vik</a:t>
            </a:r>
          </a:p>
          <a:p>
            <a:pPr algn="l">
              <a:spcBef>
                <a:spcPts val="0"/>
              </a:spcBef>
            </a:pPr>
            <a:endParaRPr lang="nb-NO" sz="10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Temakafeen er et sosialt treff for kreftråka, </a:t>
            </a:r>
            <a:r>
              <a:rPr lang="nb-NO" sz="1400" dirty="0" err="1">
                <a:solidFill>
                  <a:schemeClr val="tx1"/>
                </a:solidFill>
              </a:rPr>
              <a:t>pårørande</a:t>
            </a:r>
            <a:r>
              <a:rPr lang="nb-NO" sz="1400" dirty="0">
                <a:solidFill>
                  <a:schemeClr val="tx1"/>
                </a:solidFill>
              </a:rPr>
              <a:t> og etterlatte. </a:t>
            </a: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Me vil ta opp ulike tema om kreft og det å leve med kreft, i tillegg til ulike kreative innslag. Kom innom for </a:t>
            </a:r>
            <a:r>
              <a:rPr lang="nb-NO" sz="1400" dirty="0" err="1">
                <a:solidFill>
                  <a:schemeClr val="tx1"/>
                </a:solidFill>
              </a:rPr>
              <a:t>ein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kaffi</a:t>
            </a:r>
            <a:r>
              <a:rPr lang="nb-NO" sz="1400" dirty="0">
                <a:solidFill>
                  <a:schemeClr val="tx1"/>
                </a:solidFill>
              </a:rPr>
              <a:t> eller tekopp, og høve til å møte andre som er eller har </a:t>
            </a:r>
            <a:r>
              <a:rPr lang="nb-NO" sz="1400" dirty="0" err="1">
                <a:solidFill>
                  <a:schemeClr val="tx1"/>
                </a:solidFill>
              </a:rPr>
              <a:t>vore</a:t>
            </a:r>
            <a:r>
              <a:rPr lang="nb-NO" sz="1400" dirty="0">
                <a:solidFill>
                  <a:schemeClr val="tx1"/>
                </a:solidFill>
              </a:rPr>
              <a:t> gjennom det same som deg. </a:t>
            </a: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Tilbudet er gratis!</a:t>
            </a:r>
            <a:endParaRPr lang="nb-NO" sz="14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nb-NO" sz="14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b="1" dirty="0">
                <a:solidFill>
                  <a:schemeClr val="tx1"/>
                </a:solidFill>
              </a:rPr>
              <a:t>Tema: Tida etter kreftbehandling. Å leve med varige symptom og </a:t>
            </a:r>
            <a:r>
              <a:rPr lang="nb-NO" sz="1400" b="1" dirty="0" err="1">
                <a:solidFill>
                  <a:schemeClr val="tx1"/>
                </a:solidFill>
              </a:rPr>
              <a:t>bivirkningar</a:t>
            </a:r>
            <a:r>
              <a:rPr lang="nb-NO" sz="1400" b="1" dirty="0">
                <a:solidFill>
                  <a:schemeClr val="tx1"/>
                </a:solidFill>
              </a:rPr>
              <a:t> </a:t>
            </a:r>
            <a:r>
              <a:rPr lang="nb-NO" sz="1400" b="1" dirty="0" err="1">
                <a:solidFill>
                  <a:schemeClr val="tx1"/>
                </a:solidFill>
              </a:rPr>
              <a:t>frå</a:t>
            </a:r>
            <a:r>
              <a:rPr lang="nb-NO" sz="1400" b="1" dirty="0">
                <a:solidFill>
                  <a:schemeClr val="tx1"/>
                </a:solidFill>
              </a:rPr>
              <a:t> behandling.</a:t>
            </a:r>
          </a:p>
          <a:p>
            <a:pPr algn="l">
              <a:spcBef>
                <a:spcPts val="0"/>
              </a:spcBef>
            </a:pPr>
            <a:r>
              <a:rPr lang="nb-NO" sz="1400" b="1" dirty="0">
                <a:solidFill>
                  <a:schemeClr val="tx1"/>
                </a:solidFill>
              </a:rPr>
              <a:t>Dato: 23.10.2025 </a:t>
            </a:r>
            <a:r>
              <a:rPr lang="nb-NO" sz="1400" b="1" dirty="0" err="1">
                <a:solidFill>
                  <a:schemeClr val="tx1"/>
                </a:solidFill>
              </a:rPr>
              <a:t>kl</a:t>
            </a:r>
            <a:r>
              <a:rPr lang="nb-NO" sz="1400" b="1" dirty="0">
                <a:solidFill>
                  <a:schemeClr val="tx1"/>
                </a:solidFill>
              </a:rPr>
              <a:t> 18-19.30</a:t>
            </a:r>
          </a:p>
          <a:p>
            <a:pPr algn="l">
              <a:spcBef>
                <a:spcPts val="0"/>
              </a:spcBef>
            </a:pPr>
            <a:r>
              <a:rPr lang="nb-NO" sz="1400" b="1" dirty="0">
                <a:solidFill>
                  <a:schemeClr val="tx1"/>
                </a:solidFill>
              </a:rPr>
              <a:t>Stad: Allrommet på Vik Helse og </a:t>
            </a:r>
            <a:r>
              <a:rPr lang="nb-NO" sz="1400" b="1" dirty="0" err="1">
                <a:solidFill>
                  <a:schemeClr val="tx1"/>
                </a:solidFill>
              </a:rPr>
              <a:t>Omsorgsenter</a:t>
            </a:r>
            <a:r>
              <a:rPr lang="nb-NO" sz="1400" b="1" dirty="0">
                <a:solidFill>
                  <a:schemeClr val="tx1"/>
                </a:solidFill>
              </a:rPr>
              <a:t> (like </a:t>
            </a:r>
            <a:r>
              <a:rPr lang="nb-NO" sz="1400" b="1" dirty="0" err="1">
                <a:solidFill>
                  <a:schemeClr val="tx1"/>
                </a:solidFill>
              </a:rPr>
              <a:t>innanfor</a:t>
            </a:r>
            <a:r>
              <a:rPr lang="nb-NO" sz="1400" b="1" dirty="0">
                <a:solidFill>
                  <a:schemeClr val="tx1"/>
                </a:solidFill>
              </a:rPr>
              <a:t> </a:t>
            </a:r>
            <a:r>
              <a:rPr lang="nb-NO" sz="1400" b="1" dirty="0" err="1">
                <a:solidFill>
                  <a:schemeClr val="tx1"/>
                </a:solidFill>
              </a:rPr>
              <a:t>hovudinngangen</a:t>
            </a:r>
            <a:r>
              <a:rPr lang="nb-NO" sz="1400" b="1" dirty="0">
                <a:solidFill>
                  <a:schemeClr val="tx1"/>
                </a:solidFill>
              </a:rPr>
              <a:t>)</a:t>
            </a:r>
          </a:p>
          <a:p>
            <a:pPr algn="l">
              <a:spcBef>
                <a:spcPts val="0"/>
              </a:spcBef>
            </a:pPr>
            <a:endParaRPr lang="nb-NO" sz="14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Kontakt Kreftkoordinator Ellen T Harbakk på 576 98700  for </a:t>
            </a:r>
            <a:r>
              <a:rPr lang="nb-NO" sz="1400" dirty="0" err="1">
                <a:solidFill>
                  <a:schemeClr val="tx1"/>
                </a:solidFill>
              </a:rPr>
              <a:t>evt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meir</a:t>
            </a:r>
            <a:r>
              <a:rPr lang="nb-NO" sz="1400" dirty="0">
                <a:solidFill>
                  <a:schemeClr val="tx1"/>
                </a:solidFill>
              </a:rPr>
              <a:t> informasjon.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A18CD63E-349C-0A7E-F289-4706D4A16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227" y="9184662"/>
            <a:ext cx="4027667" cy="724783"/>
          </a:xfrm>
          <a:prstGeom prst="rect">
            <a:avLst/>
          </a:prstGeom>
        </p:spPr>
      </p:pic>
      <p:sp>
        <p:nvSpPr>
          <p:cNvPr id="3" name="AutoShape 2" descr="Oslo - Rosa sløyfe-løpet - 5 kilometer Akerselva motstrøms">
            <a:extLst>
              <a:ext uri="{FF2B5EF4-FFF2-40B4-BE49-F238E27FC236}">
                <a16:creationId xmlns:a16="http://schemas.microsoft.com/office/drawing/2014/main" id="{1D6FB8FD-E7D1-406D-6F03-01C2AF7AC7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5336" y="8191479"/>
            <a:ext cx="1724473" cy="77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n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6D89F87-7C2F-9F13-D810-FD9A70DAC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909" y="7976344"/>
            <a:ext cx="1570709" cy="136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72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0BCA8-2F5C-F520-9FF9-7AAA08718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2">
            <a:extLst>
              <a:ext uri="{FF2B5EF4-FFF2-40B4-BE49-F238E27FC236}">
                <a16:creationId xmlns:a16="http://schemas.microsoft.com/office/drawing/2014/main" id="{1B76CB1D-B2A3-B7FD-96A1-BCB28594416B}"/>
              </a:ext>
            </a:extLst>
          </p:cNvPr>
          <p:cNvSpPr txBox="1">
            <a:spLocks/>
          </p:cNvSpPr>
          <p:nvPr/>
        </p:nvSpPr>
        <p:spPr>
          <a:xfrm>
            <a:off x="759853" y="4768380"/>
            <a:ext cx="6014434" cy="34230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3755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7511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1266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95022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8777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42533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162885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900440" indent="0" algn="ctr" defTabSz="147511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nb-NO" sz="1600" b="1" dirty="0">
                <a:solidFill>
                  <a:schemeClr val="tx1"/>
                </a:solidFill>
              </a:rPr>
              <a:t>Velkommen til temakafé i Vik</a:t>
            </a:r>
          </a:p>
          <a:p>
            <a:pPr algn="l">
              <a:spcBef>
                <a:spcPts val="0"/>
              </a:spcBef>
            </a:pPr>
            <a:endParaRPr lang="nb-NO" sz="10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Temakafeen er et sosialt treff for kreftråka, </a:t>
            </a:r>
            <a:r>
              <a:rPr lang="nb-NO" sz="1400" dirty="0" err="1">
                <a:solidFill>
                  <a:schemeClr val="tx1"/>
                </a:solidFill>
              </a:rPr>
              <a:t>pårørande</a:t>
            </a:r>
            <a:r>
              <a:rPr lang="nb-NO" sz="1400" dirty="0">
                <a:solidFill>
                  <a:schemeClr val="tx1"/>
                </a:solidFill>
              </a:rPr>
              <a:t> og etterlatte. </a:t>
            </a: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Me vil ta opp ulike tema om kreft og det å leve med kreft, i tillegg til ulike kreative innslag. Kom innom for </a:t>
            </a:r>
            <a:r>
              <a:rPr lang="nb-NO" sz="1400" dirty="0" err="1">
                <a:solidFill>
                  <a:schemeClr val="tx1"/>
                </a:solidFill>
              </a:rPr>
              <a:t>ein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kaffi</a:t>
            </a:r>
            <a:r>
              <a:rPr lang="nb-NO" sz="1400" dirty="0">
                <a:solidFill>
                  <a:schemeClr val="tx1"/>
                </a:solidFill>
              </a:rPr>
              <a:t> eller tekopp, og høve til å møte andre som er eller har </a:t>
            </a:r>
            <a:r>
              <a:rPr lang="nb-NO" sz="1400" dirty="0" err="1">
                <a:solidFill>
                  <a:schemeClr val="tx1"/>
                </a:solidFill>
              </a:rPr>
              <a:t>vore</a:t>
            </a:r>
            <a:r>
              <a:rPr lang="nb-NO" sz="1400" dirty="0">
                <a:solidFill>
                  <a:schemeClr val="tx1"/>
                </a:solidFill>
              </a:rPr>
              <a:t> gjennom det same som deg. </a:t>
            </a: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Tilbudet er gratis!</a:t>
            </a:r>
            <a:endParaRPr lang="nb-NO" sz="14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nb-NO" sz="14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b="1" dirty="0">
                <a:solidFill>
                  <a:schemeClr val="tx1"/>
                </a:solidFill>
              </a:rPr>
              <a:t>Tema: Informasjon om ulike kreftformer og </a:t>
            </a:r>
            <a:r>
              <a:rPr lang="nb-NO" sz="1400" b="1" dirty="0" err="1">
                <a:solidFill>
                  <a:schemeClr val="tx1"/>
                </a:solidFill>
              </a:rPr>
              <a:t>behandlingar</a:t>
            </a:r>
            <a:r>
              <a:rPr lang="nb-NO" sz="1400" b="1">
                <a:solidFill>
                  <a:schemeClr val="tx1"/>
                </a:solidFill>
              </a:rPr>
              <a:t>. </a:t>
            </a:r>
            <a:endParaRPr lang="nb-NO" sz="14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b="1" dirty="0">
                <a:solidFill>
                  <a:schemeClr val="tx1"/>
                </a:solidFill>
              </a:rPr>
              <a:t>Dato: 20.11.2025 </a:t>
            </a:r>
            <a:r>
              <a:rPr lang="nb-NO" sz="1400" b="1" dirty="0" err="1">
                <a:solidFill>
                  <a:schemeClr val="tx1"/>
                </a:solidFill>
              </a:rPr>
              <a:t>kl</a:t>
            </a:r>
            <a:r>
              <a:rPr lang="nb-NO" sz="1400" b="1" dirty="0">
                <a:solidFill>
                  <a:schemeClr val="tx1"/>
                </a:solidFill>
              </a:rPr>
              <a:t> 18-19.30</a:t>
            </a:r>
          </a:p>
          <a:p>
            <a:pPr algn="l">
              <a:spcBef>
                <a:spcPts val="0"/>
              </a:spcBef>
            </a:pPr>
            <a:r>
              <a:rPr lang="nb-NO" sz="1400" b="1" dirty="0">
                <a:solidFill>
                  <a:schemeClr val="tx1"/>
                </a:solidFill>
              </a:rPr>
              <a:t>Stad: Allrommet på Vik Helse og </a:t>
            </a:r>
            <a:r>
              <a:rPr lang="nb-NO" sz="1400" b="1" dirty="0" err="1">
                <a:solidFill>
                  <a:schemeClr val="tx1"/>
                </a:solidFill>
              </a:rPr>
              <a:t>Omsorgsenter</a:t>
            </a:r>
            <a:r>
              <a:rPr lang="nb-NO" sz="1400" b="1" dirty="0">
                <a:solidFill>
                  <a:schemeClr val="tx1"/>
                </a:solidFill>
              </a:rPr>
              <a:t> (like </a:t>
            </a:r>
            <a:r>
              <a:rPr lang="nb-NO" sz="1400" b="1" dirty="0" err="1">
                <a:solidFill>
                  <a:schemeClr val="tx1"/>
                </a:solidFill>
              </a:rPr>
              <a:t>innanfor</a:t>
            </a:r>
            <a:r>
              <a:rPr lang="nb-NO" sz="1400" b="1" dirty="0">
                <a:solidFill>
                  <a:schemeClr val="tx1"/>
                </a:solidFill>
              </a:rPr>
              <a:t> </a:t>
            </a:r>
            <a:r>
              <a:rPr lang="nb-NO" sz="1400" b="1" dirty="0" err="1">
                <a:solidFill>
                  <a:schemeClr val="tx1"/>
                </a:solidFill>
              </a:rPr>
              <a:t>hovudinngangen</a:t>
            </a:r>
            <a:r>
              <a:rPr lang="nb-NO" sz="1400" b="1" dirty="0">
                <a:solidFill>
                  <a:schemeClr val="tx1"/>
                </a:solidFill>
              </a:rPr>
              <a:t>)</a:t>
            </a:r>
          </a:p>
          <a:p>
            <a:pPr algn="l">
              <a:spcBef>
                <a:spcPts val="0"/>
              </a:spcBef>
            </a:pPr>
            <a:endParaRPr lang="nb-NO" sz="14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nb-NO" sz="1400" dirty="0">
                <a:solidFill>
                  <a:schemeClr val="tx1"/>
                </a:solidFill>
              </a:rPr>
              <a:t>Kontakt Kreftkoordinator Ellen T Harbakk på 576 98700  for </a:t>
            </a:r>
            <a:r>
              <a:rPr lang="nb-NO" sz="1400" dirty="0" err="1">
                <a:solidFill>
                  <a:schemeClr val="tx1"/>
                </a:solidFill>
              </a:rPr>
              <a:t>evt</a:t>
            </a:r>
            <a:r>
              <a:rPr lang="nb-NO" sz="1400" dirty="0">
                <a:solidFill>
                  <a:schemeClr val="tx1"/>
                </a:solidFill>
              </a:rPr>
              <a:t> </a:t>
            </a:r>
            <a:r>
              <a:rPr lang="nb-NO" sz="1400" dirty="0" err="1">
                <a:solidFill>
                  <a:schemeClr val="tx1"/>
                </a:solidFill>
              </a:rPr>
              <a:t>meir</a:t>
            </a:r>
            <a:r>
              <a:rPr lang="nb-NO" sz="1400" dirty="0">
                <a:solidFill>
                  <a:schemeClr val="tx1"/>
                </a:solidFill>
              </a:rPr>
              <a:t> informasjon.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64478D36-0FF9-6136-F4F2-BFC1C5E66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227" y="9184662"/>
            <a:ext cx="4027667" cy="724783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2AC2D066-B41C-BB4C-FF1F-73A0068975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3948" y="8126198"/>
            <a:ext cx="2050428" cy="105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444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kafe-hybrid-A4-mal-2025" id="{EFF267A7-221A-49B7-82F8-B808C43FBEEC}" vid="{B5AB40D1-89F9-49D0-8172-653980A6D8D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faaf6d-1355-4a11-854d-896369349d4d" xsi:nil="true"/>
    <lcf76f155ced4ddcb4097134ff3c332f xmlns="e39defd3-f7cb-4650-a2bb-68a381f5ade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1F32038D452A4438D619C63F1312FCD" ma:contentTypeVersion="14" ma:contentTypeDescription="Opprett et nytt dokument." ma:contentTypeScope="" ma:versionID="a6e70feae2ed848289f1950deff178d0">
  <xsd:schema xmlns:xsd="http://www.w3.org/2001/XMLSchema" xmlns:xs="http://www.w3.org/2001/XMLSchema" xmlns:p="http://schemas.microsoft.com/office/2006/metadata/properties" xmlns:ns2="e39defd3-f7cb-4650-a2bb-68a381f5adeb" xmlns:ns3="5e283a03-fdb0-4687-af18-03c473d55709" xmlns:ns4="e3faaf6d-1355-4a11-854d-896369349d4d" targetNamespace="http://schemas.microsoft.com/office/2006/metadata/properties" ma:root="true" ma:fieldsID="bcc82c9049c4a76d7cdafd33189a468e" ns2:_="" ns3:_="" ns4:_="">
    <xsd:import namespace="e39defd3-f7cb-4650-a2bb-68a381f5adeb"/>
    <xsd:import namespace="5e283a03-fdb0-4687-af18-03c473d55709"/>
    <xsd:import namespace="e3faaf6d-1355-4a11-854d-896369349d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9defd3-f7cb-4650-a2bb-68a381f5ad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emerkelapper" ma:readOnly="false" ma:fieldId="{5cf76f15-5ced-4ddc-b409-7134ff3c332f}" ma:taxonomyMulti="true" ma:sspId="205a077f-f11a-423e-af4d-d9862881d9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283a03-fdb0-4687-af18-03c473d557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faaf6d-1355-4a11-854d-896369349d4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d66ed59-fec8-4ac2-ac47-171af4cda2c1}" ma:internalName="TaxCatchAll" ma:showField="CatchAllData" ma:web="5e283a03-fdb0-4687-af18-03c473d557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BBC441-76ED-4836-B542-6B7BA17B3C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A3090E-BCA8-4E85-B239-3213ED32C2D9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e3faaf6d-1355-4a11-854d-896369349d4d"/>
    <ds:schemaRef ds:uri="http://purl.org/dc/dcmitype/"/>
    <ds:schemaRef ds:uri="http://schemas.microsoft.com/office/2006/metadata/properties"/>
    <ds:schemaRef ds:uri="5e283a03-fdb0-4687-af18-03c473d55709"/>
    <ds:schemaRef ds:uri="e39defd3-f7cb-4650-a2bb-68a381f5ade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972640C-0271-40CF-A201-401A1CC0EA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9defd3-f7cb-4650-a2bb-68a381f5adeb"/>
    <ds:schemaRef ds:uri="5e283a03-fdb0-4687-af18-03c473d55709"/>
    <ds:schemaRef ds:uri="e3faaf6d-1355-4a11-854d-896369349d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Temakafe-hybrid-A4-mal-2025</Template>
  <TotalTime>31</TotalTime>
  <Words>332</Words>
  <Application>Microsoft Office PowerPoint</Application>
  <PresentationFormat>Egendefinert</PresentationFormat>
  <Paragraphs>33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Jeanette Leikvoll Velsvik</dc:creator>
  <cp:lastModifiedBy>Ellen Terese Harbakk</cp:lastModifiedBy>
  <cp:revision>8</cp:revision>
  <cp:lastPrinted>2025-08-28T07:34:53Z</cp:lastPrinted>
  <dcterms:created xsi:type="dcterms:W3CDTF">2025-07-11T09:11:11Z</dcterms:created>
  <dcterms:modified xsi:type="dcterms:W3CDTF">2025-08-28T07:54:54Z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0x010100B1F32038D452A4438D619C63F1312FCD</vt:lpwstr>
  </property>
  <property fmtid="{D5CDD505-2E9C-101B-9397-08002B2CF9AE}" pid="3" name="MediaServiceImageTags">
    <vt:lpwstr/>
  </property>
</Properties>
</file>