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138A016-7D00-499F-A1C2-52BEFCD19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" y="8338"/>
            <a:ext cx="7546847" cy="10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03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7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36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2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2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29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7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5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0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BA21-3A4F-40B1-BD0C-33EA53F39B9A}" type="datetimeFigureOut">
              <a:rPr lang="nb-NO" smtClean="0"/>
              <a:t>13.01.2026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B659-AEF4-48EC-934C-434E006176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2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0BCA9D4-28D5-4333-86CF-1EA1E58F0BBD}"/>
              </a:ext>
            </a:extLst>
          </p:cNvPr>
          <p:cNvSpPr txBox="1">
            <a:spLocks/>
          </p:cNvSpPr>
          <p:nvPr/>
        </p:nvSpPr>
        <p:spPr>
          <a:xfrm>
            <a:off x="759853" y="4768380"/>
            <a:ext cx="6014434" cy="3423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b-NO" sz="1600" b="1" dirty="0">
                <a:solidFill>
                  <a:schemeClr val="tx1"/>
                </a:solidFill>
              </a:rPr>
              <a:t>Velkomne til temakafé i Vik</a:t>
            </a:r>
          </a:p>
          <a:p>
            <a:pPr algn="l">
              <a:spcBef>
                <a:spcPts val="0"/>
              </a:spcBef>
            </a:pPr>
            <a:endParaRPr lang="nb-NO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Temakafeen er </a:t>
            </a:r>
            <a:r>
              <a:rPr lang="nb-NO" sz="1400" dirty="0" err="1">
                <a:solidFill>
                  <a:schemeClr val="tx1"/>
                </a:solidFill>
              </a:rPr>
              <a:t>eit</a:t>
            </a:r>
            <a:r>
              <a:rPr lang="nb-NO" sz="1400" dirty="0">
                <a:solidFill>
                  <a:schemeClr val="tx1"/>
                </a:solidFill>
              </a:rPr>
              <a:t> sosialt treff for kreftramma, </a:t>
            </a:r>
            <a:r>
              <a:rPr lang="nb-NO" sz="1400" dirty="0" err="1">
                <a:solidFill>
                  <a:schemeClr val="tx1"/>
                </a:solidFill>
              </a:rPr>
              <a:t>pårørande</a:t>
            </a:r>
            <a:r>
              <a:rPr lang="nb-NO" sz="1400" dirty="0">
                <a:solidFill>
                  <a:schemeClr val="tx1"/>
                </a:solidFill>
              </a:rPr>
              <a:t> og etterlatte.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Me tek opp ulike temaer om kreft og det å leve med kreft, i tillegg til ulike kulturelle/praktiske innslag. Kom innom for </a:t>
            </a:r>
            <a:r>
              <a:rPr lang="nb-NO" sz="1400" dirty="0" err="1">
                <a:solidFill>
                  <a:schemeClr val="tx1"/>
                </a:solidFill>
              </a:rPr>
              <a:t>ein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kaffi</a:t>
            </a:r>
            <a:r>
              <a:rPr lang="nb-NO" sz="1400" dirty="0">
                <a:solidFill>
                  <a:schemeClr val="tx1"/>
                </a:solidFill>
              </a:rPr>
              <a:t> og </a:t>
            </a:r>
            <a:r>
              <a:rPr lang="nb-NO" sz="1400" dirty="0" err="1">
                <a:solidFill>
                  <a:schemeClr val="tx1"/>
                </a:solidFill>
              </a:rPr>
              <a:t>hyggeleg</a:t>
            </a:r>
            <a:r>
              <a:rPr lang="nb-NO" sz="1400" dirty="0">
                <a:solidFill>
                  <a:schemeClr val="tx1"/>
                </a:solidFill>
              </a:rPr>
              <a:t> samtale med </a:t>
            </a:r>
            <a:r>
              <a:rPr lang="nb-NO" sz="1400" dirty="0" err="1">
                <a:solidFill>
                  <a:schemeClr val="tx1"/>
                </a:solidFill>
              </a:rPr>
              <a:t>nokon</a:t>
            </a:r>
            <a:r>
              <a:rPr lang="nb-NO" sz="1400" dirty="0">
                <a:solidFill>
                  <a:schemeClr val="tx1"/>
                </a:solidFill>
              </a:rPr>
              <a:t> som er, eller har </a:t>
            </a:r>
            <a:r>
              <a:rPr lang="nb-NO" sz="1400" dirty="0" err="1">
                <a:solidFill>
                  <a:schemeClr val="tx1"/>
                </a:solidFill>
              </a:rPr>
              <a:t>vore</a:t>
            </a:r>
            <a:r>
              <a:rPr lang="nb-NO" sz="1400" dirty="0">
                <a:solidFill>
                  <a:schemeClr val="tx1"/>
                </a:solidFill>
              </a:rPr>
              <a:t> igjennom det samme som deg. Tilbudet er gratis. Denne kvelden </a:t>
            </a:r>
            <a:r>
              <a:rPr lang="nb-NO" sz="1400" dirty="0" err="1">
                <a:solidFill>
                  <a:schemeClr val="tx1"/>
                </a:solidFill>
              </a:rPr>
              <a:t>gjer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nb-NO" sz="1400" dirty="0" err="1">
                <a:solidFill>
                  <a:schemeClr val="tx1"/>
                </a:solidFill>
              </a:rPr>
              <a:t>me</a:t>
            </a:r>
            <a:r>
              <a:rPr lang="nb-NO" sz="1400" dirty="0">
                <a:solidFill>
                  <a:schemeClr val="tx1"/>
                </a:solidFill>
              </a:rPr>
              <a:t> innsats for </a:t>
            </a:r>
            <a:r>
              <a:rPr lang="nb-NO" sz="1400" dirty="0" err="1">
                <a:solidFill>
                  <a:schemeClr val="tx1"/>
                </a:solidFill>
              </a:rPr>
              <a:t>meir</a:t>
            </a:r>
            <a:r>
              <a:rPr lang="nb-NO" sz="1400" dirty="0">
                <a:solidFill>
                  <a:schemeClr val="tx1"/>
                </a:solidFill>
              </a:rPr>
              <a:t> kreftforskning til unge som er berørte av kreft.</a:t>
            </a: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Tema: «Fuck cancer»- </a:t>
            </a:r>
            <a:r>
              <a:rPr lang="nb-NO" sz="1400" b="1" dirty="0" err="1">
                <a:solidFill>
                  <a:schemeClr val="tx1"/>
                </a:solidFill>
              </a:rPr>
              <a:t>me</a:t>
            </a:r>
            <a:r>
              <a:rPr lang="nb-NO" sz="1400" b="1" dirty="0">
                <a:solidFill>
                  <a:schemeClr val="tx1"/>
                </a:solidFill>
              </a:rPr>
              <a:t> </a:t>
            </a:r>
            <a:r>
              <a:rPr lang="nb-NO" sz="1400" b="1" dirty="0" err="1">
                <a:solidFill>
                  <a:schemeClr val="tx1"/>
                </a:solidFill>
              </a:rPr>
              <a:t>perlar</a:t>
            </a:r>
            <a:r>
              <a:rPr lang="nb-NO" sz="1400" b="1" dirty="0">
                <a:solidFill>
                  <a:schemeClr val="tx1"/>
                </a:solidFill>
              </a:rPr>
              <a:t> armbånd til støtte for Kreftforeninga. Dato: 22.01.26 </a:t>
            </a:r>
            <a:r>
              <a:rPr lang="nb-NO" sz="1400" b="1" dirty="0" err="1">
                <a:solidFill>
                  <a:schemeClr val="tx1"/>
                </a:solidFill>
              </a:rPr>
              <a:t>kl</a:t>
            </a:r>
            <a:r>
              <a:rPr lang="nb-NO" sz="1400" b="1" dirty="0">
                <a:solidFill>
                  <a:schemeClr val="tx1"/>
                </a:solidFill>
              </a:rPr>
              <a:t> 18-20.00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Sted: VHO- Allrommet</a:t>
            </a:r>
            <a:endParaRPr lang="nb-NO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Kontakt Ellen T Harbakk </a:t>
            </a:r>
            <a:r>
              <a:rPr lang="nb-NO" sz="1400" dirty="0" err="1">
                <a:solidFill>
                  <a:schemeClr val="tx1"/>
                </a:solidFill>
              </a:rPr>
              <a:t>tlf</a:t>
            </a:r>
            <a:r>
              <a:rPr lang="nb-NO" sz="1400" dirty="0">
                <a:solidFill>
                  <a:schemeClr val="tx1"/>
                </a:solidFill>
              </a:rPr>
              <a:t> 91522564 for spm. </a:t>
            </a:r>
          </a:p>
          <a:p>
            <a:pPr algn="l">
              <a:spcBef>
                <a:spcPts val="0"/>
              </a:spcBef>
            </a:pPr>
            <a:endParaRPr lang="nb-NO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Alle som </a:t>
            </a:r>
            <a:r>
              <a:rPr lang="nb-NO" sz="1400" dirty="0" err="1">
                <a:solidFill>
                  <a:schemeClr val="tx1"/>
                </a:solidFill>
              </a:rPr>
              <a:t>ynskjer</a:t>
            </a:r>
            <a:r>
              <a:rPr lang="nb-NO" sz="1400" dirty="0">
                <a:solidFill>
                  <a:schemeClr val="tx1"/>
                </a:solidFill>
              </a:rPr>
              <a:t> bidra til ei inntekt </a:t>
            </a:r>
            <a:r>
              <a:rPr lang="nb-NO" sz="1400" b="1" dirty="0">
                <a:solidFill>
                  <a:schemeClr val="tx1"/>
                </a:solidFill>
              </a:rPr>
              <a:t>for Kreftforeningen- forskning og </a:t>
            </a:r>
            <a:r>
              <a:rPr lang="nb-NO" sz="1400" b="1" dirty="0" err="1">
                <a:solidFill>
                  <a:schemeClr val="tx1"/>
                </a:solidFill>
              </a:rPr>
              <a:t>aktivitetar</a:t>
            </a:r>
            <a:r>
              <a:rPr lang="nb-NO" sz="1400" b="1" dirty="0">
                <a:solidFill>
                  <a:schemeClr val="tx1"/>
                </a:solidFill>
              </a:rPr>
              <a:t> for unge berørt av kreft </a:t>
            </a:r>
            <a:r>
              <a:rPr lang="nb-NO" sz="1400" dirty="0">
                <a:solidFill>
                  <a:schemeClr val="tx1"/>
                </a:solidFill>
              </a:rPr>
              <a:t>er VELKOMNE!!</a:t>
            </a:r>
          </a:p>
          <a:p>
            <a:pPr algn="l">
              <a:spcBef>
                <a:spcPts val="0"/>
              </a:spcBef>
            </a:pP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 err="1">
                <a:solidFill>
                  <a:schemeClr val="tx1"/>
                </a:solidFill>
              </a:rPr>
              <a:t>Klarar</a:t>
            </a:r>
            <a:r>
              <a:rPr lang="nb-NO" sz="1400" b="1" dirty="0">
                <a:solidFill>
                  <a:schemeClr val="tx1"/>
                </a:solidFill>
              </a:rPr>
              <a:t> </a:t>
            </a:r>
            <a:r>
              <a:rPr lang="nb-NO" sz="1400" b="1" dirty="0" err="1">
                <a:solidFill>
                  <a:schemeClr val="tx1"/>
                </a:solidFill>
              </a:rPr>
              <a:t>me</a:t>
            </a:r>
            <a:r>
              <a:rPr lang="nb-NO" sz="1400" b="1" dirty="0">
                <a:solidFill>
                  <a:schemeClr val="tx1"/>
                </a:solidFill>
              </a:rPr>
              <a:t> lage 200 armbånd på </a:t>
            </a:r>
            <a:r>
              <a:rPr lang="nb-NO" sz="1400" b="1" dirty="0" err="1">
                <a:solidFill>
                  <a:schemeClr val="tx1"/>
                </a:solidFill>
              </a:rPr>
              <a:t>ein</a:t>
            </a:r>
            <a:r>
              <a:rPr lang="nb-NO" sz="1400" b="1" dirty="0">
                <a:solidFill>
                  <a:schemeClr val="tx1"/>
                </a:solidFill>
              </a:rPr>
              <a:t> kveld???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60636A1-DB2E-440F-8042-296419E6D4C0}"/>
              </a:ext>
            </a:extLst>
          </p:cNvPr>
          <p:cNvSpPr txBox="1"/>
          <p:nvPr/>
        </p:nvSpPr>
        <p:spPr>
          <a:xfrm>
            <a:off x="3779837" y="8809148"/>
            <a:ext cx="2994449" cy="48262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Arrangørs logo </a:t>
            </a:r>
            <a:endParaRPr lang="nb-NO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548948-EC5F-6B6B-FF70-D294DD2C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69" y="9453517"/>
            <a:ext cx="4418605" cy="911855"/>
          </a:xfrm>
          <a:prstGeom prst="rect">
            <a:avLst/>
          </a:prstGeom>
        </p:spPr>
      </p:pic>
      <p:pic>
        <p:nvPicPr>
          <p:cNvPr id="6" name="Bilde 5" descr="Et bilde som inneholder Motetilbehør, tan, grunn&#10;&#10;KI-generert innhold kan være feil.">
            <a:extLst>
              <a:ext uri="{FF2B5EF4-FFF2-40B4-BE49-F238E27FC236}">
                <a16:creationId xmlns:a16="http://schemas.microsoft.com/office/drawing/2014/main" id="{A43237A2-B35B-A7F5-5456-553D18503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40723" r="13530" b="19143"/>
          <a:stretch>
            <a:fillRect/>
          </a:stretch>
        </p:blipFill>
        <p:spPr>
          <a:xfrm>
            <a:off x="5926147" y="7964140"/>
            <a:ext cx="1298713" cy="16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DDA3-CAAE-F1D9-92BE-5846C8428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2A27B33D-66A1-86B6-88AE-06C5C5E786DA}"/>
              </a:ext>
            </a:extLst>
          </p:cNvPr>
          <p:cNvSpPr txBox="1">
            <a:spLocks/>
          </p:cNvSpPr>
          <p:nvPr/>
        </p:nvSpPr>
        <p:spPr>
          <a:xfrm>
            <a:off x="759853" y="4768380"/>
            <a:ext cx="6014434" cy="3423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b-NO" sz="1600" b="1" dirty="0">
                <a:solidFill>
                  <a:schemeClr val="tx1"/>
                </a:solidFill>
              </a:rPr>
              <a:t>Velkommen til temakafé i Vik</a:t>
            </a:r>
          </a:p>
          <a:p>
            <a:pPr algn="l">
              <a:spcBef>
                <a:spcPts val="0"/>
              </a:spcBef>
            </a:pPr>
            <a:endParaRPr lang="nb-NO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Temakafeen er et sosialt treff for kreftrammede, pårørende og etterlatte.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Vi tar opp ulike temaer om kreft og det å leve med kreft, i tillegg til ulike kulturelle innslag. Kom innom for en kaffe og en hyggelig samtale med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noen som er eller har vært igjennom det samme som deg. Tilbudet er gratis</a:t>
            </a: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Tema: Kosthold og råd når matlysta er redusert. Råd </a:t>
            </a:r>
            <a:r>
              <a:rPr lang="nb-NO" sz="1400" b="1" dirty="0" err="1">
                <a:solidFill>
                  <a:schemeClr val="tx1"/>
                </a:solidFill>
              </a:rPr>
              <a:t>frå</a:t>
            </a:r>
            <a:r>
              <a:rPr lang="nb-NO" sz="1400" b="1" dirty="0">
                <a:solidFill>
                  <a:schemeClr val="tx1"/>
                </a:solidFill>
              </a:rPr>
              <a:t> </a:t>
            </a:r>
            <a:r>
              <a:rPr lang="nb-NO" sz="1400" b="1" dirty="0" err="1">
                <a:solidFill>
                  <a:schemeClr val="tx1"/>
                </a:solidFill>
              </a:rPr>
              <a:t>fagleiar</a:t>
            </a:r>
            <a:r>
              <a:rPr lang="nb-NO" sz="1400" b="1" dirty="0">
                <a:solidFill>
                  <a:schemeClr val="tx1"/>
                </a:solidFill>
              </a:rPr>
              <a:t> v/Kjøkkenet på VHO-Tove Helgås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Dato: 26.02.26 </a:t>
            </a:r>
            <a:r>
              <a:rPr lang="nb-NO" sz="1400" b="1" dirty="0" err="1">
                <a:solidFill>
                  <a:schemeClr val="tx1"/>
                </a:solidFill>
              </a:rPr>
              <a:t>kl</a:t>
            </a:r>
            <a:r>
              <a:rPr lang="nb-NO" sz="1400" b="1" dirty="0">
                <a:solidFill>
                  <a:schemeClr val="tx1"/>
                </a:solidFill>
              </a:rPr>
              <a:t> 18-19.30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Sted: VHO- Allrommet</a:t>
            </a:r>
          </a:p>
          <a:p>
            <a:pPr algn="l">
              <a:spcBef>
                <a:spcPts val="0"/>
              </a:spcBef>
            </a:pPr>
            <a:endParaRPr lang="nb-NO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 err="1">
                <a:solidFill>
                  <a:schemeClr val="tx1"/>
                </a:solidFill>
              </a:rPr>
              <a:t>Meir</a:t>
            </a:r>
            <a:r>
              <a:rPr lang="nb-NO" sz="1400" dirty="0">
                <a:solidFill>
                  <a:schemeClr val="tx1"/>
                </a:solidFill>
              </a:rPr>
              <a:t> informasjon kjem på Vik Kommune si heimeside når det </a:t>
            </a:r>
            <a:r>
              <a:rPr lang="nb-NO" sz="1400" dirty="0" err="1">
                <a:solidFill>
                  <a:schemeClr val="tx1"/>
                </a:solidFill>
              </a:rPr>
              <a:t>nærmar</a:t>
            </a:r>
            <a:r>
              <a:rPr lang="nb-NO" sz="1400" dirty="0">
                <a:solidFill>
                  <a:schemeClr val="tx1"/>
                </a:solidFill>
              </a:rPr>
              <a:t> seg..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F299356-2F51-608A-539F-0E9861710945}"/>
              </a:ext>
            </a:extLst>
          </p:cNvPr>
          <p:cNvSpPr txBox="1"/>
          <p:nvPr/>
        </p:nvSpPr>
        <p:spPr>
          <a:xfrm>
            <a:off x="3779837" y="8809148"/>
            <a:ext cx="2994449" cy="48262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Arrangørs logo </a:t>
            </a:r>
            <a:endParaRPr lang="nb-NO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81C68EF-0810-C0E8-72DC-5A4DC1BC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34" y="9384865"/>
            <a:ext cx="4710154" cy="8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9BBAF-C276-5B03-FA1F-3E148757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F6BEE0CB-2E71-7571-8596-BCB101FE6411}"/>
              </a:ext>
            </a:extLst>
          </p:cNvPr>
          <p:cNvSpPr txBox="1">
            <a:spLocks/>
          </p:cNvSpPr>
          <p:nvPr/>
        </p:nvSpPr>
        <p:spPr>
          <a:xfrm>
            <a:off x="759853" y="4768380"/>
            <a:ext cx="6014434" cy="3423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b-NO" sz="1600" b="1" dirty="0">
                <a:solidFill>
                  <a:schemeClr val="tx1"/>
                </a:solidFill>
              </a:rPr>
              <a:t>Velkommen til temakafé i Vik</a:t>
            </a:r>
          </a:p>
          <a:p>
            <a:pPr algn="l">
              <a:spcBef>
                <a:spcPts val="0"/>
              </a:spcBef>
            </a:pPr>
            <a:endParaRPr lang="nb-NO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Temakafeen er et sosialt treff for kreftrammede, pårørende og etterlatte.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Vi tar opp ulike temaer om kreft og det å leve med kreft, i tillegg til ulike kulturelle innslag. Kom innom for en kaffe og en hyggelig samtale med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noen som er eller har vært igjennom det samme som deg. Tilbudet er gratis</a:t>
            </a: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Tema: </a:t>
            </a:r>
            <a:r>
              <a:rPr lang="nb-NO" sz="1400" b="1" dirty="0" err="1">
                <a:solidFill>
                  <a:schemeClr val="tx1"/>
                </a:solidFill>
              </a:rPr>
              <a:t>Seinskadar</a:t>
            </a:r>
            <a:r>
              <a:rPr lang="nb-NO" sz="1400" b="1" dirty="0">
                <a:solidFill>
                  <a:schemeClr val="tx1"/>
                </a:solidFill>
              </a:rPr>
              <a:t> etter kreftbehandling v/fastlege Margaret Hauderowicz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Dato: 19.03.26 </a:t>
            </a:r>
            <a:r>
              <a:rPr lang="nb-NO" sz="1400" b="1" dirty="0" err="1">
                <a:solidFill>
                  <a:schemeClr val="tx1"/>
                </a:solidFill>
              </a:rPr>
              <a:t>kl</a:t>
            </a:r>
            <a:r>
              <a:rPr lang="nb-NO" sz="1400" b="1" dirty="0">
                <a:solidFill>
                  <a:schemeClr val="tx1"/>
                </a:solidFill>
              </a:rPr>
              <a:t> 18-19.30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Stad: VHO- Allrommet</a:t>
            </a:r>
          </a:p>
          <a:p>
            <a:pPr algn="l">
              <a:spcBef>
                <a:spcPts val="0"/>
              </a:spcBef>
            </a:pPr>
            <a:endParaRPr lang="nb-NO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 err="1">
                <a:solidFill>
                  <a:schemeClr val="tx1"/>
                </a:solidFill>
              </a:rPr>
              <a:t>Meir</a:t>
            </a:r>
            <a:r>
              <a:rPr lang="nb-NO" sz="1400" dirty="0">
                <a:solidFill>
                  <a:schemeClr val="tx1"/>
                </a:solidFill>
              </a:rPr>
              <a:t> informasjon kjem på Vik Kommune si heimeside når det </a:t>
            </a:r>
            <a:r>
              <a:rPr lang="nb-NO" sz="1400" dirty="0" err="1">
                <a:solidFill>
                  <a:schemeClr val="tx1"/>
                </a:solidFill>
              </a:rPr>
              <a:t>nærmar</a:t>
            </a:r>
            <a:r>
              <a:rPr lang="nb-NO" sz="1400" dirty="0">
                <a:solidFill>
                  <a:schemeClr val="tx1"/>
                </a:solidFill>
              </a:rPr>
              <a:t> seg..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8A3DCB8-A118-0EB4-7386-264307A62FBF}"/>
              </a:ext>
            </a:extLst>
          </p:cNvPr>
          <p:cNvSpPr txBox="1"/>
          <p:nvPr/>
        </p:nvSpPr>
        <p:spPr>
          <a:xfrm>
            <a:off x="3779837" y="8809148"/>
            <a:ext cx="2994449" cy="48262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Arrangørs logo </a:t>
            </a:r>
            <a:endParaRPr lang="nb-NO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9F1FB97-CB2B-9F87-88CE-48C66FEA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33" y="9230795"/>
            <a:ext cx="4547197" cy="9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8E31-BFB4-A295-1AE4-A116A292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8F20A0AD-C8BC-F099-036A-2A397BF1672C}"/>
              </a:ext>
            </a:extLst>
          </p:cNvPr>
          <p:cNvSpPr txBox="1">
            <a:spLocks/>
          </p:cNvSpPr>
          <p:nvPr/>
        </p:nvSpPr>
        <p:spPr>
          <a:xfrm>
            <a:off x="759853" y="4768380"/>
            <a:ext cx="6014434" cy="3423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755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7511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1266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5022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8777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2533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62885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00440" indent="0" algn="ctr" defTabSz="1475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b-NO" sz="1600" b="1" dirty="0">
                <a:solidFill>
                  <a:schemeClr val="tx1"/>
                </a:solidFill>
              </a:rPr>
              <a:t>Velkommen til temakafé i Vik</a:t>
            </a:r>
          </a:p>
          <a:p>
            <a:pPr algn="l">
              <a:spcBef>
                <a:spcPts val="0"/>
              </a:spcBef>
            </a:pPr>
            <a:endParaRPr lang="nb-NO" sz="1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Temakafeen er et sosialt treff for kreftrammede, pårørende og etterlatte.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Vi tar opp ulike temaer om kreft og det å leve med kreft, i tillegg til ulike kulturelle innslag. Kom innom for en kaffe og en hyggelig samtale med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solidFill>
                  <a:schemeClr val="tx1"/>
                </a:solidFill>
              </a:rPr>
              <a:t>noen som er eller har vært igjennom det samme som deg. Tilbudet er gratis</a:t>
            </a: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Tema: Fysisk aktivitet. Råd og veiledning </a:t>
            </a:r>
            <a:r>
              <a:rPr lang="nb-NO" sz="1400" b="1" dirty="0" err="1">
                <a:solidFill>
                  <a:schemeClr val="tx1"/>
                </a:solidFill>
              </a:rPr>
              <a:t>frå</a:t>
            </a:r>
            <a:r>
              <a:rPr lang="nb-NO" sz="1400" b="1" dirty="0">
                <a:solidFill>
                  <a:schemeClr val="tx1"/>
                </a:solidFill>
              </a:rPr>
              <a:t> kommunal </a:t>
            </a:r>
            <a:r>
              <a:rPr lang="nb-NO" sz="1400" b="1" dirty="0" err="1">
                <a:solidFill>
                  <a:schemeClr val="tx1"/>
                </a:solidFill>
              </a:rPr>
              <a:t>rehabiliteringsteneste</a:t>
            </a:r>
            <a:endParaRPr lang="nb-NO" sz="1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Dato: 23.04.26 </a:t>
            </a:r>
            <a:r>
              <a:rPr lang="nb-NO" sz="1400" b="1" dirty="0" err="1">
                <a:solidFill>
                  <a:schemeClr val="tx1"/>
                </a:solidFill>
              </a:rPr>
              <a:t>kl</a:t>
            </a:r>
            <a:r>
              <a:rPr lang="nb-NO" sz="1400" b="1" dirty="0">
                <a:solidFill>
                  <a:schemeClr val="tx1"/>
                </a:solidFill>
              </a:rPr>
              <a:t> 18-19.30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solidFill>
                  <a:schemeClr val="tx1"/>
                </a:solidFill>
              </a:rPr>
              <a:t>Stad: VHO- Allrommet</a:t>
            </a:r>
          </a:p>
          <a:p>
            <a:pPr algn="l">
              <a:spcBef>
                <a:spcPts val="0"/>
              </a:spcBef>
            </a:pPr>
            <a:endParaRPr lang="nb-NO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b-NO" sz="1400" dirty="0" err="1">
                <a:solidFill>
                  <a:schemeClr val="tx1"/>
                </a:solidFill>
              </a:rPr>
              <a:t>Meir</a:t>
            </a:r>
            <a:r>
              <a:rPr lang="nb-NO" sz="1400" dirty="0">
                <a:solidFill>
                  <a:schemeClr val="tx1"/>
                </a:solidFill>
              </a:rPr>
              <a:t> informasjon kjem på Vik Kommune si heimeside når det </a:t>
            </a:r>
            <a:r>
              <a:rPr lang="nb-NO" sz="1400" dirty="0" err="1">
                <a:solidFill>
                  <a:schemeClr val="tx1"/>
                </a:solidFill>
              </a:rPr>
              <a:t>nærmar</a:t>
            </a:r>
            <a:r>
              <a:rPr lang="nb-NO" sz="1400" dirty="0">
                <a:solidFill>
                  <a:schemeClr val="tx1"/>
                </a:solidFill>
              </a:rPr>
              <a:t> seg..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93995E5-C084-ABB0-6389-1555D150F327}"/>
              </a:ext>
            </a:extLst>
          </p:cNvPr>
          <p:cNvSpPr txBox="1"/>
          <p:nvPr/>
        </p:nvSpPr>
        <p:spPr>
          <a:xfrm>
            <a:off x="3779837" y="8809148"/>
            <a:ext cx="2994449" cy="48262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nb-NO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Arrangørs logo </a:t>
            </a:r>
            <a:endParaRPr lang="nb-NO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BE6009F-51C7-0485-4BFD-B119A3B6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46" y="9050462"/>
            <a:ext cx="4206571" cy="13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kafe-hybrid-A4-mal-2025" id="{EFF267A7-221A-49B7-82F8-B808C43FBEEC}" vid="{B5AB40D1-89F9-49D0-8172-653980A6D8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F32038D452A4438D619C63F1312FCD" ma:contentTypeVersion="14" ma:contentTypeDescription="Opprett et nytt dokument." ma:contentTypeScope="" ma:versionID="a6e70feae2ed848289f1950deff178d0">
  <xsd:schema xmlns:xsd="http://www.w3.org/2001/XMLSchema" xmlns:xs="http://www.w3.org/2001/XMLSchema" xmlns:p="http://schemas.microsoft.com/office/2006/metadata/properties" xmlns:ns2="e39defd3-f7cb-4650-a2bb-68a381f5adeb" xmlns:ns3="5e283a03-fdb0-4687-af18-03c473d55709" xmlns:ns4="e3faaf6d-1355-4a11-854d-896369349d4d" targetNamespace="http://schemas.microsoft.com/office/2006/metadata/properties" ma:root="true" ma:fieldsID="bcc82c9049c4a76d7cdafd33189a468e" ns2:_="" ns3:_="" ns4:_="">
    <xsd:import namespace="e39defd3-f7cb-4650-a2bb-68a381f5adeb"/>
    <xsd:import namespace="5e283a03-fdb0-4687-af18-03c473d55709"/>
    <xsd:import namespace="e3faaf6d-1355-4a11-854d-896369349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defd3-f7cb-4650-a2bb-68a381f5a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83a03-fdb0-4687-af18-03c473d55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af6d-1355-4a11-854d-896369349d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d66ed59-fec8-4ac2-ac47-171af4cda2c1}" ma:internalName="TaxCatchAll" ma:showField="CatchAllData" ma:web="5e283a03-fdb0-4687-af18-03c473d55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faaf6d-1355-4a11-854d-896369349d4d" xsi:nil="true"/>
    <lcf76f155ced4ddcb4097134ff3c332f xmlns="e39defd3-f7cb-4650-a2bb-68a381f5ade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2640C-0271-40CF-A201-401A1CC0E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defd3-f7cb-4650-a2bb-68a381f5adeb"/>
    <ds:schemaRef ds:uri="5e283a03-fdb0-4687-af18-03c473d55709"/>
    <ds:schemaRef ds:uri="e3faaf6d-1355-4a11-854d-896369349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3090E-BCA8-4E85-B239-3213ED32C2D9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3faaf6d-1355-4a11-854d-896369349d4d"/>
    <ds:schemaRef ds:uri="http://www.w3.org/XML/1998/namespace"/>
    <ds:schemaRef ds:uri="http://purl.org/dc/terms/"/>
    <ds:schemaRef ds:uri="http://schemas.openxmlformats.org/package/2006/metadata/core-properties"/>
    <ds:schemaRef ds:uri="5e283a03-fdb0-4687-af18-03c473d55709"/>
    <ds:schemaRef ds:uri="e39defd3-f7cb-4650-a2bb-68a381f5ade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BBC441-76ED-4836-B542-6B7BA17B3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Temakafe-hybrid-A4-mal-2025</Template>
  <TotalTime>107</TotalTime>
  <Words>446</Words>
  <Application>Microsoft Office PowerPoint</Application>
  <PresentationFormat>Egendefinert</PresentationFormat>
  <Paragraphs>49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Jeanette Leikvoll Velsvik</dc:creator>
  <cp:lastModifiedBy>Ellen Terese Harbakk</cp:lastModifiedBy>
  <cp:revision>11</cp:revision>
  <cp:lastPrinted>2026-01-13T13:30:54Z</cp:lastPrinted>
  <dcterms:created xsi:type="dcterms:W3CDTF">2025-07-11T09:11:11Z</dcterms:created>
  <dcterms:modified xsi:type="dcterms:W3CDTF">2026-01-13T14:01:44Z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0x010100B1F32038D452A4438D619C63F1312FCD</vt:lpwstr>
  </property>
  <property fmtid="{D5CDD505-2E9C-101B-9397-08002B2CF9AE}" pid="3" name="MediaServiceImageTags">
    <vt:lpwstr/>
  </property>
</Properties>
</file>